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49"/>
    <p:restoredTop sz="94674"/>
  </p:normalViewPr>
  <p:slideViewPr>
    <p:cSldViewPr snapToGrid="0" snapToObjects="1" showGuides="1">
      <p:cViewPr varScale="1">
        <p:scale>
          <a:sx n="42" d="100"/>
          <a:sy n="42" d="100"/>
        </p:scale>
        <p:origin x="110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7345AF-637E-4A4D-8F3D-EF4666729D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55578BC-FF91-584A-AE1D-5832DA7672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0E2FE22-8949-C64D-B2EA-BF5627D83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9402E-BD46-AA40-8622-D82270CA0D3D}" type="datetimeFigureOut">
              <a:rPr lang="de-DE" smtClean="0"/>
              <a:t>28.09.2021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FBB2C73-E2B4-0946-89B5-AAD1C55E7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2529FB9-3007-0248-9C54-103256044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A2D51-8F0F-CC41-87F6-80CE0673340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0348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A0D4C4-5D22-3543-8408-D8578E6FA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ED02082-1732-2D49-BFAF-01D399CAB1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936BC08-6DC0-8743-B2EA-5E78C5C4D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9402E-BD46-AA40-8622-D82270CA0D3D}" type="datetimeFigureOut">
              <a:rPr lang="de-DE" smtClean="0"/>
              <a:t>28.09.2021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D9301D9-2557-9C49-A3CD-BEE08A3CF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A10C4B-FC7F-5E42-B6DF-9C1AB6ACC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A2D51-8F0F-CC41-87F6-80CE0673340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8210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7BC8867C-A207-0147-8E74-92F31FD092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530BC41-7CC4-A24C-85AF-7E1764B657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F483A4C-E1FC-484F-AA88-AC25364D1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9402E-BD46-AA40-8622-D82270CA0D3D}" type="datetimeFigureOut">
              <a:rPr lang="de-DE" smtClean="0"/>
              <a:t>28.09.2021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BFDBA3F-2522-6C4A-A0DC-C0E7F1387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BD3B45A-3831-5449-817C-3D81EE05D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A2D51-8F0F-CC41-87F6-80CE0673340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6833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51420D-A946-FB49-9431-1CF914D6B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7F996D9-015C-8846-BEF0-83140D2F5C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2D56160-B799-3D4B-B3E3-24FCDF797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9402E-BD46-AA40-8622-D82270CA0D3D}" type="datetimeFigureOut">
              <a:rPr lang="de-DE" smtClean="0"/>
              <a:t>28.09.2021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07A559E-5446-1441-8599-81692E456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41CBB49-B968-1549-9D15-CF34800B2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A2D51-8F0F-CC41-87F6-80CE0673340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0008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33A58D-FF3E-DD4C-8FD9-78217E75A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EB11C02-1656-1B4A-9F83-BAB3C9A0D6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BB99D53-860B-4F40-BF58-366F55CFC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9402E-BD46-AA40-8622-D82270CA0D3D}" type="datetimeFigureOut">
              <a:rPr lang="de-DE" smtClean="0"/>
              <a:t>28.09.2021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F729DA3-9316-684A-AB7E-2381C01C5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F35D2AD-54DD-854D-AFF5-475B04382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A2D51-8F0F-CC41-87F6-80CE0673340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0190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BEA51B-9FA4-0644-8CA7-3B8D1EA4E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AF369B9-C47B-9740-8EAB-A97AB32680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7D1A792-A3CF-AC4F-8A28-42B869225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2EAEFF5-548F-EB44-8CEF-9319D9E30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9402E-BD46-AA40-8622-D82270CA0D3D}" type="datetimeFigureOut">
              <a:rPr lang="de-DE" smtClean="0"/>
              <a:t>28.09.2021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24A8800-FF78-284C-A7F9-245AE42AC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F28F55B-11CE-FD4F-8289-3DE3BAD44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A2D51-8F0F-CC41-87F6-80CE0673340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6992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681589-AD77-A949-B8EA-82A3B7511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63AD079-1DE3-E540-9D91-44DDF47E07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E791AEC-D1D6-8540-B206-1055964A9C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3E76084-0653-B444-8E9C-369BCA14A1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C9F572BB-FE8A-8648-99C6-9DF5338CD6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A469824-1ED2-C74B-A889-856F9A69B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9402E-BD46-AA40-8622-D82270CA0D3D}" type="datetimeFigureOut">
              <a:rPr lang="de-DE" smtClean="0"/>
              <a:t>28.09.2021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8B221B13-E568-6E48-8B56-CECCA5304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310A977-EED4-9544-B227-A6562CCA8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A2D51-8F0F-CC41-87F6-80CE0673340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0507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BB7B05-EC02-514B-B774-2C023C32D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4108BE2-1520-8A4B-B493-4D8462E56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9402E-BD46-AA40-8622-D82270CA0D3D}" type="datetimeFigureOut">
              <a:rPr lang="de-DE" smtClean="0"/>
              <a:t>28.09.2021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C789B87-FC25-914C-A2EA-40F97D842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88A0D51-2C40-F449-8162-07095CAA3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A2D51-8F0F-CC41-87F6-80CE0673340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7575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A69BF72-8FCA-B64D-85BB-FAFB15CE6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9402E-BD46-AA40-8622-D82270CA0D3D}" type="datetimeFigureOut">
              <a:rPr lang="de-DE" smtClean="0"/>
              <a:t>28.09.2021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95942A2-FCB9-7C48-995C-6CE66777A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0995851-86CD-1B4A-B575-B01EB0967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A2D51-8F0F-CC41-87F6-80CE0673340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2776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6F4A07-2D86-0B4C-BEAE-E0A737394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0D436CE-04EE-2849-BEE0-07CCE334E5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A35A7F3-698E-4B49-93C4-798577B8D3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35F7E3F-A7BE-AC49-85DA-B8699CD35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9402E-BD46-AA40-8622-D82270CA0D3D}" type="datetimeFigureOut">
              <a:rPr lang="de-DE" smtClean="0"/>
              <a:t>28.09.2021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6993E9A-D824-3542-B344-FA1581585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6A57429-E1F0-F649-BE0C-41A3BEF88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A2D51-8F0F-CC41-87F6-80CE0673340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2193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5F4DA1-4257-D443-99E3-74EA5BB03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FAB17950-5901-6B4E-8C62-8B102B96D6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9D41924-9D5F-C646-8902-B01E3C9B6F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FDC0C26-7042-AA44-92CD-891E68396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9402E-BD46-AA40-8622-D82270CA0D3D}" type="datetimeFigureOut">
              <a:rPr lang="de-DE" smtClean="0"/>
              <a:t>28.09.2021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48CE75B-F513-104B-AAEA-AC38C144D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50D1006-6D8D-0944-B26B-F09F7A8CD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A2D51-8F0F-CC41-87F6-80CE0673340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9565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A9AC13B5-ED4C-4248-9032-0580AF07A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BF2C10-A197-1543-8054-67652E89F7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AC4EA67-4281-6742-ACA8-951D9F08FC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29402E-BD46-AA40-8622-D82270CA0D3D}" type="datetimeFigureOut">
              <a:rPr lang="de-DE" smtClean="0"/>
              <a:t>28.09.2021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8B17790-7FA2-AE42-AA6C-780E31D3ED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6C2EBB4-6ACB-2545-BDA1-702EA94F5E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A2D51-8F0F-CC41-87F6-80CE0673340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6193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C8438B-5993-394B-8F82-822260FED0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9115" y="541023"/>
            <a:ext cx="11227137" cy="748826"/>
          </a:xfrm>
        </p:spPr>
        <p:txBody>
          <a:bodyPr>
            <a:noAutofit/>
          </a:bodyPr>
          <a:lstStyle/>
          <a:p>
            <a:r>
              <a:rPr lang="de-DE" sz="2400" dirty="0">
                <a:latin typeface="Bradley Hand" pitchFamily="2" charset="77"/>
              </a:rPr>
              <a:t>Dinkelbaguette mit Butter, Körnigem Frischkäse und Frühlingszwiebeln für Papa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6FB736D-B22E-7147-B753-BB06EE68CA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5285" y="1349344"/>
            <a:ext cx="10936466" cy="5021178"/>
          </a:xfrm>
        </p:spPr>
        <p:txBody>
          <a:bodyPr/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B1ACA676-F071-4E4F-B4F0-2A260B096A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993" y="1392793"/>
            <a:ext cx="1755376" cy="2340501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481F5470-A79F-6644-8A62-471D46FC33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1826" y="1322095"/>
            <a:ext cx="3342707" cy="250703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BDFFA7DC-4790-184B-ADAB-4AF15D1FAE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6742" y="1717073"/>
            <a:ext cx="6262530" cy="4696898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E546D9E8-78D2-884C-9C07-C1ADE36ABC9E}"/>
              </a:ext>
            </a:extLst>
          </p:cNvPr>
          <p:cNvSpPr txBox="1"/>
          <p:nvPr/>
        </p:nvSpPr>
        <p:spPr>
          <a:xfrm>
            <a:off x="9416503" y="4850559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Bradley Hand" pitchFamily="2" charset="77"/>
              </a:rPr>
              <a:t>von Raphael</a:t>
            </a:r>
          </a:p>
        </p:txBody>
      </p:sp>
    </p:spTree>
    <p:extLst>
      <p:ext uri="{BB962C8B-B14F-4D97-AF65-F5344CB8AC3E}">
        <p14:creationId xmlns:p14="http://schemas.microsoft.com/office/powerpoint/2010/main" val="10994176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</Words>
  <Application>Microsoft Office PowerPoint</Application>
  <PresentationFormat>Breitbild</PresentationFormat>
  <Paragraphs>4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6" baseType="lpstr">
      <vt:lpstr>Arial</vt:lpstr>
      <vt:lpstr>Bradley Hand</vt:lpstr>
      <vt:lpstr>Calibri</vt:lpstr>
      <vt:lpstr>Calibri Light</vt:lpstr>
      <vt:lpstr>Office</vt:lpstr>
      <vt:lpstr>Dinkelbaguette mit Butter, Körnigem Frischkäse und Frühlingszwiebeln für Papa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Dinkelbaguette mit Butter, Körnigem Frischkäse und Frühlingszwiebeln für Papa</dc:title>
  <dc:subject/>
  <dc:creator>Alexandra Flach</dc:creator>
  <cp:keywords/>
  <dc:description/>
  <cp:lastModifiedBy>Windows</cp:lastModifiedBy>
  <cp:revision>2</cp:revision>
  <dcterms:created xsi:type="dcterms:W3CDTF">2021-09-28T03:44:29Z</dcterms:created>
  <dcterms:modified xsi:type="dcterms:W3CDTF">2021-09-28T05:48:34Z</dcterms:modified>
  <cp:category/>
</cp:coreProperties>
</file>